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71" r:id="rId3"/>
    <p:sldId id="269" r:id="rId4"/>
    <p:sldId id="270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741" autoAdjust="0"/>
  </p:normalViewPr>
  <p:slideViewPr>
    <p:cSldViewPr snapToGrid="0">
      <p:cViewPr varScale="1">
        <p:scale>
          <a:sx n="62" d="100"/>
          <a:sy n="62" d="100"/>
        </p:scale>
        <p:origin x="8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D5312-1955-4A86-A0F7-319D83D20690}" type="datetimeFigureOut">
              <a:rPr lang="en-US" smtClean="0"/>
              <a:t>13-Dec-24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7FCA39-972A-4DB2-A81A-6219169A0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513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FCA39-972A-4DB2-A81A-6219169A0A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84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FCA39-972A-4DB2-A81A-6219169A0A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501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FCA39-972A-4DB2-A81A-6219169A0AC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721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3D396-889A-0D37-F5ED-CE612A4562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96E17C-6399-C036-47EB-4D6EF5EB25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A799F-2475-29A8-3E6A-C817B91DB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6A3F-8416-454E-ACF2-A83FFCE31647}" type="datetimeFigureOut">
              <a:rPr lang="en-US" smtClean="0"/>
              <a:t>13-Dec-24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FE6C2-D2C5-5B67-E775-079B46FDB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55DFE-6FB6-B56B-47A4-1DA03F04C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83E7-C038-4F67-865D-EC846045A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989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C1D47-5640-3BFF-ACFA-C49BB62FD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6DF51C-DDC6-B583-EDEF-99F284AAC8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5BED6-BF92-8C5E-703C-A6397378B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6A3F-8416-454E-ACF2-A83FFCE31647}" type="datetimeFigureOut">
              <a:rPr lang="en-US" smtClean="0"/>
              <a:t>13-Dec-24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203D8-DB12-50C4-B963-0F5A602FE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9D522-A61B-531F-173F-AB462DB8A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83E7-C038-4F67-865D-EC846045A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664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21A125-17A2-6195-C6BC-6BE63A1784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F5E4FC-D554-D965-8238-E4A750E912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A25C5-3684-A7B1-767F-BA9E359FF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6A3F-8416-454E-ACF2-A83FFCE31647}" type="datetimeFigureOut">
              <a:rPr lang="en-US" smtClean="0"/>
              <a:t>13-Dec-24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C3F41-A58C-F1C0-FA6E-A082D7519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BC096-BF1D-4D93-9125-448A5A97B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83E7-C038-4F67-865D-EC846045A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291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D49FA-C93A-93FD-A41B-4A0608B5A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984F2-6E8E-2C1C-E37A-3C4F92116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065CC-3086-20CF-D3C5-088B7DD3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6A3F-8416-454E-ACF2-A83FFCE31647}" type="datetimeFigureOut">
              <a:rPr lang="en-US" smtClean="0"/>
              <a:t>13-Dec-24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C026E-94B1-FBBB-23A9-2A54DCA88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09172-2044-D1C1-EDAD-3ECF427DE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83E7-C038-4F67-865D-EC846045A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816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CB6DF-CA05-E7CA-A40C-6B3C592CC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235FA-402F-93C9-5174-82C1EC23E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8FD41-03EE-AA51-B878-258FA2AF4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6A3F-8416-454E-ACF2-A83FFCE31647}" type="datetimeFigureOut">
              <a:rPr lang="en-US" smtClean="0"/>
              <a:t>13-Dec-24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3ABC9-C9D2-A35B-04A1-3F58A4123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824ADF-A76D-9A6B-06B5-B77DC38C4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83E7-C038-4F67-865D-EC846045A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411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55AEB-2CBC-002A-DF1B-892D31E89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C406E-DFAF-3D55-F8A4-984058788E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9AD59D-8EE6-A4F2-3363-E034C5CDF3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FD4DF-4911-C4FC-6177-CB77E1D41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6A3F-8416-454E-ACF2-A83FFCE31647}" type="datetimeFigureOut">
              <a:rPr lang="en-US" smtClean="0"/>
              <a:t>13-Dec-24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232883-A2BD-E18B-41D7-4C1480CDD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E430CB-36ED-3617-5764-1DF8EBC55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83E7-C038-4F67-865D-EC846045A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999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BCB26-5C36-2351-D396-7D4384CFB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F4E86-F89A-90F3-34E4-C0951E80F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9F64A9-4760-D854-5DDA-FA5CD6EF9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92C6E-4834-CEC8-CE94-1BBF628C52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E7231D-4B81-D4C1-6D7D-D7BFD359BF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23D05D-D7BE-A8D3-64AC-D050EEED7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6A3F-8416-454E-ACF2-A83FFCE31647}" type="datetimeFigureOut">
              <a:rPr lang="en-US" smtClean="0"/>
              <a:t>13-Dec-24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39D4CA-6653-6FE7-C9EF-04EB647CB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B85A0A-4B82-A6C1-6F0A-45CBEE989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83E7-C038-4F67-865D-EC846045A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96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C5C96-7B01-5057-42E9-71845150D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D6F084-8A3E-E510-83AC-FC5C1D58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6A3F-8416-454E-ACF2-A83FFCE31647}" type="datetimeFigureOut">
              <a:rPr lang="en-US" smtClean="0"/>
              <a:t>13-Dec-24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E85067-BE94-A627-0C86-D225805B1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741FB8-C2A3-99AE-D140-9A70C71CF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83E7-C038-4F67-865D-EC846045A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823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45FE6C-09AD-FE7F-93A5-1B83BAEC2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6A3F-8416-454E-ACF2-A83FFCE31647}" type="datetimeFigureOut">
              <a:rPr lang="en-US" smtClean="0"/>
              <a:t>13-Dec-24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21987A-FC91-65C7-7C59-ED3BC5DF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EE158-CC7E-85E7-9BF1-6ED5CB247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83E7-C038-4F67-865D-EC846045A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79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98C62-EEC5-AEDE-CDF2-BAD1A5B90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293C2-DB25-5EE9-66FC-FE6FB0AE4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29EF90-A876-FB11-FF8D-F6FE500F67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356609-6BBB-10D8-3E20-EA7F80E3A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6A3F-8416-454E-ACF2-A83FFCE31647}" type="datetimeFigureOut">
              <a:rPr lang="en-US" smtClean="0"/>
              <a:t>13-Dec-24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ACC621-9619-52B7-130D-B54B2AAC7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50E388-0569-B037-851C-028325797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83E7-C038-4F67-865D-EC846045A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38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002B1-9BB5-9947-738A-9DC0DB0B3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E63CE7-5FF6-1CC2-4320-C59F3C5E77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806212-75C9-0D30-133C-7A6951C44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B1D286-8FAF-E42D-50F6-5F2805B49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6A3F-8416-454E-ACF2-A83FFCE31647}" type="datetimeFigureOut">
              <a:rPr lang="en-US" smtClean="0"/>
              <a:t>13-Dec-24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6D7F9B-1155-9046-4E1F-46CDC3290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F7B3FB-73AA-5221-D66A-A912AF853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83E7-C038-4F67-865D-EC846045A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1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D66AC0-5871-A7CE-E650-DFD9C0EE6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A872C-348C-2EF9-BF43-0EE7C77BD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9755D-FC91-8ACA-204C-620F158E34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56A3F-8416-454E-ACF2-A83FFCE31647}" type="datetimeFigureOut">
              <a:rPr lang="en-US" smtClean="0"/>
              <a:t>13-Dec-24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836E7-3500-01E8-423A-AC5710A71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E1BF8-B0F2-CCCA-5EB9-CEA494A98F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583E7-C038-4F67-865D-EC846045A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362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0D6BE-59A8-8943-F292-F2F10C661C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084" y="1329070"/>
            <a:ext cx="10595114" cy="2583711"/>
          </a:xfrm>
        </p:spPr>
        <p:txBody>
          <a:bodyPr>
            <a:normAutofit fontScale="90000"/>
          </a:bodyPr>
          <a:lstStyle/>
          <a:p>
            <a:r>
              <a:rPr lang="en-US" sz="8000" b="1" dirty="0"/>
              <a:t>SQL PROJECT</a:t>
            </a:r>
            <a:br>
              <a:rPr lang="en-US" sz="8000" b="1" dirty="0"/>
            </a:br>
            <a:r>
              <a:rPr lang="en-US" sz="8000" b="1" u="sng" dirty="0">
                <a:solidFill>
                  <a:srgbClr val="00B050"/>
                </a:solidFill>
              </a:rPr>
              <a:t>Digital Music Store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4956FF-5CCB-BAFC-697B-2110E0819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8" t="32185" r="47184" b="32576"/>
          <a:stretch/>
        </p:blipFill>
        <p:spPr>
          <a:xfrm>
            <a:off x="7386084" y="4036673"/>
            <a:ext cx="4805916" cy="2821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1D4A33-EF9B-E353-0223-EBC590A33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82" t="38913" r="21076" b="31319"/>
          <a:stretch/>
        </p:blipFill>
        <p:spPr>
          <a:xfrm>
            <a:off x="0" y="0"/>
            <a:ext cx="2902689" cy="20621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25A9BB-3ED9-3CE5-EC64-558C158B2C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4" t="21488" r="81600" b="54636"/>
          <a:stretch/>
        </p:blipFill>
        <p:spPr>
          <a:xfrm>
            <a:off x="9851144" y="0"/>
            <a:ext cx="2332073" cy="18026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D932B6C-18CC-00AB-6AC7-50EA2625B0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09" t="36001" r="43314" b="34876"/>
          <a:stretch/>
        </p:blipFill>
        <p:spPr>
          <a:xfrm>
            <a:off x="0" y="4587948"/>
            <a:ext cx="2693580" cy="22700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59742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D65E1D-1C84-ACB6-3374-C80F3A63A8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6" t="14424" r="5375" b="6852"/>
          <a:stretch/>
        </p:blipFill>
        <p:spPr>
          <a:xfrm>
            <a:off x="510363" y="1648047"/>
            <a:ext cx="10047767" cy="500793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EB49572-9628-8714-5739-8E8FD8CE42ED}"/>
              </a:ext>
            </a:extLst>
          </p:cNvPr>
          <p:cNvSpPr/>
          <p:nvPr/>
        </p:nvSpPr>
        <p:spPr>
          <a:xfrm>
            <a:off x="191386" y="297712"/>
            <a:ext cx="11302409" cy="9781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Q: Write query to return the email, first name, last name, &amp; Genre of all Rock Music listeners. </a:t>
            </a:r>
          </a:p>
          <a:p>
            <a:r>
              <a:rPr lang="en-US" sz="2000" b="1" dirty="0"/>
              <a:t>Return your list ordered alphabetically by email starting with A.</a:t>
            </a:r>
          </a:p>
        </p:txBody>
      </p:sp>
    </p:spTree>
    <p:extLst>
      <p:ext uri="{BB962C8B-B14F-4D97-AF65-F5344CB8AC3E}">
        <p14:creationId xmlns:p14="http://schemas.microsoft.com/office/powerpoint/2010/main" val="132328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4603C4-C9DB-189A-1D35-455BB5395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0" t="14461" r="8770" b="5721"/>
          <a:stretch/>
        </p:blipFill>
        <p:spPr>
          <a:xfrm>
            <a:off x="212651" y="1339702"/>
            <a:ext cx="11291777" cy="535881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955B59-6B47-CC40-4BC5-746499B88111}"/>
              </a:ext>
            </a:extLst>
          </p:cNvPr>
          <p:cNvSpPr/>
          <p:nvPr/>
        </p:nvSpPr>
        <p:spPr>
          <a:xfrm>
            <a:off x="489098" y="244549"/>
            <a:ext cx="10579395" cy="967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Q2: Let's invite the artists who have written the most rock music in our dataset. </a:t>
            </a:r>
          </a:p>
          <a:p>
            <a:r>
              <a:rPr lang="en-US" b="1" dirty="0"/>
              <a:t>Write a query that returns the Artist name and total track count of the top 10 rock bands.</a:t>
            </a:r>
          </a:p>
        </p:txBody>
      </p:sp>
    </p:spTree>
    <p:extLst>
      <p:ext uri="{BB962C8B-B14F-4D97-AF65-F5344CB8AC3E}">
        <p14:creationId xmlns:p14="http://schemas.microsoft.com/office/powerpoint/2010/main" val="2167208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B8D6DF-1AE1-A413-5A65-902E5C6E8F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8" t="14810" r="1938" b="7954"/>
          <a:stretch/>
        </p:blipFill>
        <p:spPr>
          <a:xfrm>
            <a:off x="265814" y="1339702"/>
            <a:ext cx="11185450" cy="535881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BAB565-F45A-AD22-51F8-8BFC1F7180E9}"/>
              </a:ext>
            </a:extLst>
          </p:cNvPr>
          <p:cNvSpPr/>
          <p:nvPr/>
        </p:nvSpPr>
        <p:spPr>
          <a:xfrm>
            <a:off x="265814" y="329609"/>
            <a:ext cx="11185451" cy="8187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Q: Return all the track names that have a song length longer than the average song length. </a:t>
            </a:r>
          </a:p>
          <a:p>
            <a:r>
              <a:rPr lang="en-US" b="1" dirty="0"/>
              <a:t>Return the Name and Milliseconds for each track. Order by the song length with the longest songs listed first.</a:t>
            </a:r>
          </a:p>
        </p:txBody>
      </p:sp>
    </p:spTree>
    <p:extLst>
      <p:ext uri="{BB962C8B-B14F-4D97-AF65-F5344CB8AC3E}">
        <p14:creationId xmlns:p14="http://schemas.microsoft.com/office/powerpoint/2010/main" val="3580830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544DB8-4D50-B1A9-5C53-8823A7B4A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0" t="14793" r="1008" b="6904"/>
          <a:stretch/>
        </p:blipFill>
        <p:spPr>
          <a:xfrm>
            <a:off x="138223" y="1424764"/>
            <a:ext cx="11632019" cy="514615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105F5E-17C9-CB37-B192-FAF62C21D7BA}"/>
              </a:ext>
            </a:extLst>
          </p:cNvPr>
          <p:cNvSpPr/>
          <p:nvPr/>
        </p:nvSpPr>
        <p:spPr>
          <a:xfrm>
            <a:off x="404037" y="395988"/>
            <a:ext cx="11004697" cy="8399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Q: Find how much amount spent by each customer on artists? Write a query to return customer name, artist name and total spent </a:t>
            </a:r>
          </a:p>
        </p:txBody>
      </p:sp>
    </p:spTree>
    <p:extLst>
      <p:ext uri="{BB962C8B-B14F-4D97-AF65-F5344CB8AC3E}">
        <p14:creationId xmlns:p14="http://schemas.microsoft.com/office/powerpoint/2010/main" val="120199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151954-F57C-561C-F581-FCF895482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3" t="50111" r="8597" b="7230"/>
          <a:stretch/>
        </p:blipFill>
        <p:spPr>
          <a:xfrm>
            <a:off x="595423" y="2073349"/>
            <a:ext cx="7974418" cy="423175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AC0E8AB-8B18-B9F7-494A-A785F08C39CF}"/>
              </a:ext>
            </a:extLst>
          </p:cNvPr>
          <p:cNvSpPr/>
          <p:nvPr/>
        </p:nvSpPr>
        <p:spPr>
          <a:xfrm>
            <a:off x="595423" y="233917"/>
            <a:ext cx="9368433" cy="7549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Q: Find how much amount spent by each customer on artists? Write a query to return customer name, artist name and total spent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4BBA83-B8B9-E2E5-DA82-9106508601B4}"/>
              </a:ext>
            </a:extLst>
          </p:cNvPr>
          <p:cNvSpPr/>
          <p:nvPr/>
        </p:nvSpPr>
        <p:spPr>
          <a:xfrm>
            <a:off x="457200" y="1318437"/>
            <a:ext cx="3710763" cy="563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478334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833144-210C-A113-5747-12FD2846F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8" t="13850" r="1051" b="17187"/>
          <a:stretch/>
        </p:blipFill>
        <p:spPr>
          <a:xfrm>
            <a:off x="287079" y="1573620"/>
            <a:ext cx="11036595" cy="506109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875D45-C786-D4DE-8D5F-02AE72E1925A}"/>
              </a:ext>
            </a:extLst>
          </p:cNvPr>
          <p:cNvSpPr/>
          <p:nvPr/>
        </p:nvSpPr>
        <p:spPr>
          <a:xfrm>
            <a:off x="287079" y="223283"/>
            <a:ext cx="11511516" cy="10419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Q: We want to find out the most popular music Genre for each country. We determine the most popular genre as the genre with the highest amount of purchases. Write a query that returns each country along with the top Genre. For countries where the maximum number of purchases is shared return all Genres.</a:t>
            </a:r>
          </a:p>
        </p:txBody>
      </p:sp>
    </p:spTree>
    <p:extLst>
      <p:ext uri="{BB962C8B-B14F-4D97-AF65-F5344CB8AC3E}">
        <p14:creationId xmlns:p14="http://schemas.microsoft.com/office/powerpoint/2010/main" val="2673357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893C01-8267-9C08-F3A3-664276D81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5" t="49433" r="565" b="6095"/>
          <a:stretch/>
        </p:blipFill>
        <p:spPr>
          <a:xfrm>
            <a:off x="552892" y="2083980"/>
            <a:ext cx="9154633" cy="458263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03A37E-8170-8D3F-ED28-0DFD744E5FE6}"/>
              </a:ext>
            </a:extLst>
          </p:cNvPr>
          <p:cNvSpPr/>
          <p:nvPr/>
        </p:nvSpPr>
        <p:spPr>
          <a:xfrm>
            <a:off x="329609" y="191387"/>
            <a:ext cx="11451265" cy="11589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Q: We want to find out the most popular music Genre for each country. We determine the most popular genre as the genre with the highest amount of purchases. Write a query that returns each country along with the top Genre. For countries where the maximum number of purchases is shared return all Genres.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A86AD8-0A08-683E-E34D-DC3BE1C662EA}"/>
              </a:ext>
            </a:extLst>
          </p:cNvPr>
          <p:cNvSpPr/>
          <p:nvPr/>
        </p:nvSpPr>
        <p:spPr>
          <a:xfrm>
            <a:off x="542260" y="1605516"/>
            <a:ext cx="3870252" cy="3721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09935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B3B39-6FD7-1DA6-87E7-2C5FE0D69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789" y="365125"/>
            <a:ext cx="10912011" cy="1325563"/>
          </a:xfrm>
        </p:spPr>
        <p:txBody>
          <a:bodyPr>
            <a:normAutofit/>
          </a:bodyPr>
          <a:lstStyle/>
          <a:p>
            <a:r>
              <a:rPr lang="en-US" sz="5400" b="1" u="sng" dirty="0"/>
              <a:t>OBJECTIVE: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99749-0280-9CE3-FB7C-118BC66D3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661" y="1825625"/>
            <a:ext cx="11179139" cy="4351338"/>
          </a:xfrm>
        </p:spPr>
        <p:txBody>
          <a:bodyPr/>
          <a:lstStyle/>
          <a:p>
            <a:r>
              <a:rPr lang="en-US" dirty="0"/>
              <a:t> Analyzing a digital music store is to gain insights that can improve the store's performance, customer satisfaction, and profitability. </a:t>
            </a:r>
          </a:p>
          <a:p>
            <a:r>
              <a:rPr lang="en-US" dirty="0"/>
              <a:t>Examine the dataset with SQL and help the store understand its business growth by answering questions through SQL command.</a:t>
            </a:r>
          </a:p>
        </p:txBody>
      </p:sp>
    </p:spTree>
    <p:extLst>
      <p:ext uri="{BB962C8B-B14F-4D97-AF65-F5344CB8AC3E}">
        <p14:creationId xmlns:p14="http://schemas.microsoft.com/office/powerpoint/2010/main" val="263278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4B34A5-7D5F-DE38-4D39-4B770C518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58387" b="65820"/>
          <a:stretch/>
        </p:blipFill>
        <p:spPr>
          <a:xfrm>
            <a:off x="628127" y="1044241"/>
            <a:ext cx="4092729" cy="18690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459F4F-DAD8-FFFC-8661-8A986B2CE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" t="-961" r="78832" b="37845"/>
          <a:stretch/>
        </p:blipFill>
        <p:spPr>
          <a:xfrm>
            <a:off x="842265" y="3710761"/>
            <a:ext cx="3164656" cy="29771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3C5740-F177-58D8-27C1-89AA563A2A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1" t="11927" r="21136" b="28675"/>
          <a:stretch/>
        </p:blipFill>
        <p:spPr>
          <a:xfrm>
            <a:off x="5755522" y="1217425"/>
            <a:ext cx="5594213" cy="38330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BEAAF2A-E482-6029-9421-AB7C041F02B1}"/>
              </a:ext>
            </a:extLst>
          </p:cNvPr>
          <p:cNvSpPr/>
          <p:nvPr/>
        </p:nvSpPr>
        <p:spPr>
          <a:xfrm>
            <a:off x="413064" y="170121"/>
            <a:ext cx="10684915" cy="54631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u="sng" dirty="0"/>
              <a:t>IMPORT DATABASE 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FB580644-0159-F3DD-4511-9BBC8281C105}"/>
              </a:ext>
            </a:extLst>
          </p:cNvPr>
          <p:cNvSpPr/>
          <p:nvPr/>
        </p:nvSpPr>
        <p:spPr>
          <a:xfrm>
            <a:off x="2498651" y="3094074"/>
            <a:ext cx="350875" cy="435935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BB2DCFE6-A4A1-8D83-F71F-81844801121A}"/>
              </a:ext>
            </a:extLst>
          </p:cNvPr>
          <p:cNvSpPr/>
          <p:nvPr/>
        </p:nvSpPr>
        <p:spPr>
          <a:xfrm rot="16200000">
            <a:off x="4986672" y="3763927"/>
            <a:ext cx="366824" cy="622002"/>
          </a:xfrm>
          <a:prstGeom prst="downArrow">
            <a:avLst>
              <a:gd name="adj1" fmla="val 50000"/>
              <a:gd name="adj2" fmla="val 46581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95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F58229F-096A-90ED-2763-45B4FA5CA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11" t="21126" r="32046" b="27919"/>
          <a:stretch/>
        </p:blipFill>
        <p:spPr>
          <a:xfrm>
            <a:off x="4043911" y="627321"/>
            <a:ext cx="7977967" cy="59754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9833313B-4355-2FF6-B24D-12162E484BD3}"/>
              </a:ext>
            </a:extLst>
          </p:cNvPr>
          <p:cNvSpPr/>
          <p:nvPr/>
        </p:nvSpPr>
        <p:spPr>
          <a:xfrm>
            <a:off x="272901" y="1621466"/>
            <a:ext cx="3444948" cy="3460898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Music Playlist Databas</a:t>
            </a:r>
            <a:r>
              <a:rPr lang="en-US" sz="1800" b="1" dirty="0"/>
              <a:t>e</a:t>
            </a:r>
          </a:p>
          <a:p>
            <a:pPr algn="ctr"/>
            <a:r>
              <a:rPr lang="en-US" sz="2800" b="1" dirty="0"/>
              <a:t>Schema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6601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AB85E3-C2E7-9BE6-7940-B44F05DB0D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76" r="549" b="6859"/>
          <a:stretch/>
        </p:blipFill>
        <p:spPr>
          <a:xfrm>
            <a:off x="369870" y="885524"/>
            <a:ext cx="10286223" cy="570296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121CED-C540-34A1-8CCD-A67773D74538}"/>
              </a:ext>
            </a:extLst>
          </p:cNvPr>
          <p:cNvSpPr/>
          <p:nvPr/>
        </p:nvSpPr>
        <p:spPr>
          <a:xfrm>
            <a:off x="369870" y="269507"/>
            <a:ext cx="9412083" cy="510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Q. Who is the senior most employee based on job title?</a:t>
            </a:r>
          </a:p>
        </p:txBody>
      </p:sp>
    </p:spTree>
    <p:extLst>
      <p:ext uri="{BB962C8B-B14F-4D97-AF65-F5344CB8AC3E}">
        <p14:creationId xmlns:p14="http://schemas.microsoft.com/office/powerpoint/2010/main" val="671456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346C639-F9A4-CA94-5B70-DF5F55C2A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3" t="15566" b="7469"/>
          <a:stretch/>
        </p:blipFill>
        <p:spPr>
          <a:xfrm>
            <a:off x="490888" y="1578543"/>
            <a:ext cx="8581258" cy="4960480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A6B9D9A-FCAA-9374-4E07-07DEB6CE993B}"/>
              </a:ext>
            </a:extLst>
          </p:cNvPr>
          <p:cNvSpPr/>
          <p:nvPr/>
        </p:nvSpPr>
        <p:spPr>
          <a:xfrm>
            <a:off x="616688" y="318977"/>
            <a:ext cx="7889359" cy="5422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Q: Which countries have the most Invoices?</a:t>
            </a:r>
          </a:p>
        </p:txBody>
      </p:sp>
    </p:spTree>
    <p:extLst>
      <p:ext uri="{BB962C8B-B14F-4D97-AF65-F5344CB8AC3E}">
        <p14:creationId xmlns:p14="http://schemas.microsoft.com/office/powerpoint/2010/main" val="2522676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26F4DD8-EA8F-21E6-E18B-06DC236E4E57}"/>
              </a:ext>
            </a:extLst>
          </p:cNvPr>
          <p:cNvSpPr/>
          <p:nvPr/>
        </p:nvSpPr>
        <p:spPr>
          <a:xfrm>
            <a:off x="616688" y="308344"/>
            <a:ext cx="8697433" cy="8506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Q: What are top 3 values of total invoice?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89F79AF-69D1-B0A1-2B2E-1EE8FD58F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0" t="15420" r="14185" b="6897"/>
          <a:stretch/>
        </p:blipFill>
        <p:spPr>
          <a:xfrm>
            <a:off x="616688" y="1489752"/>
            <a:ext cx="8943773" cy="5059903"/>
          </a:xfrm>
        </p:spPr>
      </p:pic>
    </p:spTree>
    <p:extLst>
      <p:ext uri="{BB962C8B-B14F-4D97-AF65-F5344CB8AC3E}">
        <p14:creationId xmlns:p14="http://schemas.microsoft.com/office/powerpoint/2010/main" val="78261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AAA24C-3BB0-702A-D17E-71B9B5B954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9" t="16049" r="1544" b="7423"/>
          <a:stretch/>
        </p:blipFill>
        <p:spPr>
          <a:xfrm>
            <a:off x="382772" y="1722921"/>
            <a:ext cx="11346283" cy="489925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737FF4-A503-D8CF-1C5B-93AF43A25B21}"/>
              </a:ext>
            </a:extLst>
          </p:cNvPr>
          <p:cNvSpPr/>
          <p:nvPr/>
        </p:nvSpPr>
        <p:spPr>
          <a:xfrm>
            <a:off x="382772" y="116958"/>
            <a:ext cx="11132288" cy="13397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 Q: Which city has the best customers? We would like to throw a promotional Music Festival in the city we made the most money. Write a query that returns one city that has the highest sum of invoice totals. Return both the city name &amp; sum of all invoice totals</a:t>
            </a:r>
          </a:p>
        </p:txBody>
      </p:sp>
    </p:spTree>
    <p:extLst>
      <p:ext uri="{BB962C8B-B14F-4D97-AF65-F5344CB8AC3E}">
        <p14:creationId xmlns:p14="http://schemas.microsoft.com/office/powerpoint/2010/main" val="4227798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DA782CD-D093-A65F-7CFC-E971451833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72"/>
          <a:stretch/>
        </p:blipFill>
        <p:spPr>
          <a:xfrm>
            <a:off x="478465" y="1424762"/>
            <a:ext cx="10877107" cy="4933507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FBB8599-44E6-2E65-1FF6-3A761B02D307}"/>
              </a:ext>
            </a:extLst>
          </p:cNvPr>
          <p:cNvSpPr/>
          <p:nvPr/>
        </p:nvSpPr>
        <p:spPr>
          <a:xfrm>
            <a:off x="372140" y="361507"/>
            <a:ext cx="10877107" cy="9569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Q: Who is the best customer? The customer who has spent the most money will be declared the best customer. Write a query that returns the person who has spent the most money</a:t>
            </a:r>
          </a:p>
        </p:txBody>
      </p:sp>
    </p:spTree>
    <p:extLst>
      <p:ext uri="{BB962C8B-B14F-4D97-AF65-F5344CB8AC3E}">
        <p14:creationId xmlns:p14="http://schemas.microsoft.com/office/powerpoint/2010/main" val="2565281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1427</TotalTime>
  <Words>467</Words>
  <Application>Microsoft Office PowerPoint</Application>
  <PresentationFormat>Widescreen</PresentationFormat>
  <Paragraphs>27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SQL PROJECT Digital Music Store Analysis</vt:lpstr>
      <vt:lpstr>OBJECTIVE: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Mitali Singh</dc:creator>
  <cp:lastModifiedBy>Mitali Singh</cp:lastModifiedBy>
  <cp:revision>3</cp:revision>
  <dcterms:created xsi:type="dcterms:W3CDTF">2024-12-13T13:49:28Z</dcterms:created>
  <dcterms:modified xsi:type="dcterms:W3CDTF">2024-12-14T13:48:26Z</dcterms:modified>
</cp:coreProperties>
</file>